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31"/>
    <p:restoredTop sz="73379"/>
  </p:normalViewPr>
  <p:slideViewPr>
    <p:cSldViewPr snapToGrid="0">
      <p:cViewPr varScale="1">
        <p:scale>
          <a:sx n="112" d="100"/>
          <a:sy n="112" d="100"/>
        </p:scale>
        <p:origin x="12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4773D-4367-5C4D-B364-6470B4B87AE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95DDDA-8931-1146-9769-5E6FDF87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4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5DDDA-8931-1146-9769-5E6FDF87E0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077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5DDDA-8931-1146-9769-5E6FDF87E0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524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5DDDA-8931-1146-9769-5E6FDF87E0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9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655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191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086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0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53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52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407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42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284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69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72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FA4037F7-CCB5-6241-9129-E4DB01CE76A4}" type="datetimeFigureOut">
              <a:rPr lang="en-US" smtClean="0"/>
              <a:t>7/13/25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2E70633-AA0F-C84C-8AD5-A482C3A5C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831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lipboard-20250713-234748-488">
            <a:hlinkClick r:id="" action="ppaction://media"/>
            <a:extLst>
              <a:ext uri="{FF2B5EF4-FFF2-40B4-BE49-F238E27FC236}">
                <a16:creationId xmlns:a16="http://schemas.microsoft.com/office/drawing/2014/main" id="{8017686B-4B70-8156-261A-84B32CF7D1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221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36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lipboard-20250713-235742-162">
            <a:hlinkClick r:id="" action="ppaction://media"/>
            <a:extLst>
              <a:ext uri="{FF2B5EF4-FFF2-40B4-BE49-F238E27FC236}">
                <a16:creationId xmlns:a16="http://schemas.microsoft.com/office/drawing/2014/main" id="{3E7B6862-E194-DD51-C862-DC1D33043B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16000" y="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41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lipboard-20250714-001542-120">
            <a:hlinkClick r:id="" action="ppaction://media"/>
            <a:extLst>
              <a:ext uri="{FF2B5EF4-FFF2-40B4-BE49-F238E27FC236}">
                <a16:creationId xmlns:a16="http://schemas.microsoft.com/office/drawing/2014/main" id="{12BEBD5A-3124-FA38-4E53-57D6E90444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28700" y="0"/>
            <a:ext cx="10134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61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512</TotalTime>
  <Words>3</Words>
  <Application>Microsoft Macintosh PowerPoint</Application>
  <PresentationFormat>Widescreen</PresentationFormat>
  <Paragraphs>3</Paragraphs>
  <Slides>3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Gaurang Nolastname</dc:creator>
  <cp:lastModifiedBy>Gaurang Nolastname</cp:lastModifiedBy>
  <cp:revision>4</cp:revision>
  <dcterms:created xsi:type="dcterms:W3CDTF">2025-07-13T19:08:53Z</dcterms:created>
  <dcterms:modified xsi:type="dcterms:W3CDTF">2025-07-14T03:57:50Z</dcterms:modified>
</cp:coreProperties>
</file>

<file path=docProps/thumbnail.jpeg>
</file>